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66" r:id="rId4"/>
    <p:sldId id="267" r:id="rId5"/>
    <p:sldId id="268" r:id="rId6"/>
    <p:sldId id="26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2060D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13.xml"/><Relationship Id="rId1" Type="http://schemas.openxmlformats.org/officeDocument/2006/relationships/slide" Target="../slides/slide14.xml"/><Relationship Id="rId6" Type="http://schemas.openxmlformats.org/officeDocument/2006/relationships/slide" Target="../slides/slide4.xml"/><Relationship Id="rId5" Type="http://schemas.openxmlformats.org/officeDocument/2006/relationships/slide" Target="../slides/slide5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B95B6-AB35-4C33-B3EC-BDF729EFC52D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CC426044-D321-4DC2-A7DF-792DB9D58849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1" action="ppaction://hlinksldjump"/>
            </a:rPr>
            <a:t>EVALUACION</a:t>
          </a:r>
          <a:endParaRPr lang="es-CO" dirty="0"/>
        </a:p>
      </dgm:t>
    </dgm:pt>
    <dgm:pt modelId="{14832819-D55B-4786-9871-D91438CED646}" type="parTrans" cxnId="{B343FB44-0280-43E2-AE05-90728D5BC4EE}">
      <dgm:prSet/>
      <dgm:spPr/>
      <dgm:t>
        <a:bodyPr/>
        <a:lstStyle/>
        <a:p>
          <a:endParaRPr lang="es-CO"/>
        </a:p>
      </dgm:t>
    </dgm:pt>
    <dgm:pt modelId="{0108210A-AD77-4ACA-B0E7-4B01B2574068}" type="sibTrans" cxnId="{B343FB44-0280-43E2-AE05-90728D5BC4EE}">
      <dgm:prSet/>
      <dgm:spPr/>
      <dgm:t>
        <a:bodyPr/>
        <a:lstStyle/>
        <a:p>
          <a:endParaRPr lang="es-CO"/>
        </a:p>
      </dgm:t>
    </dgm:pt>
    <dgm:pt modelId="{394AE5A6-CB01-4EED-BF27-58DF00F40782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2" action="ppaction://hlinksldjump"/>
            </a:rPr>
            <a:t>TALLER</a:t>
          </a:r>
          <a:r>
            <a:rPr lang="es-CO" dirty="0" smtClean="0"/>
            <a:t> </a:t>
          </a:r>
          <a:endParaRPr lang="es-CO" dirty="0"/>
        </a:p>
      </dgm:t>
    </dgm:pt>
    <dgm:pt modelId="{178B02DB-F0D6-42CD-8762-D330BC945772}" type="parTrans" cxnId="{30F2617D-A544-44C9-BA36-7CCDF30A8BA8}">
      <dgm:prSet/>
      <dgm:spPr/>
      <dgm:t>
        <a:bodyPr/>
        <a:lstStyle/>
        <a:p>
          <a:endParaRPr lang="es-CO"/>
        </a:p>
      </dgm:t>
    </dgm:pt>
    <dgm:pt modelId="{05BC9B04-BF82-43CC-8901-79121C28D1EE}" type="sibTrans" cxnId="{30F2617D-A544-44C9-BA36-7CCDF30A8BA8}">
      <dgm:prSet/>
      <dgm:spPr/>
      <dgm:t>
        <a:bodyPr/>
        <a:lstStyle/>
        <a:p>
          <a:endParaRPr lang="es-CO"/>
        </a:p>
      </dgm:t>
    </dgm:pt>
    <dgm:pt modelId="{FB169D67-C846-4CC5-A8D2-6F4AD8B002EE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3" action="ppaction://hlinksldjump"/>
            </a:rPr>
            <a:t>CONTENIDO</a:t>
          </a:r>
          <a:r>
            <a:rPr lang="es-CO" dirty="0" smtClean="0"/>
            <a:t> INSTRUCCIONAL </a:t>
          </a:r>
          <a:endParaRPr lang="es-CO" dirty="0"/>
        </a:p>
      </dgm:t>
    </dgm:pt>
    <dgm:pt modelId="{AC3DC4BF-F6EA-4B78-80B3-B0B4029D5192}" type="parTrans" cxnId="{28A8644C-FAD4-42BE-A070-27E7A8B7A83B}">
      <dgm:prSet/>
      <dgm:spPr/>
      <dgm:t>
        <a:bodyPr/>
        <a:lstStyle/>
        <a:p>
          <a:endParaRPr lang="es-CO"/>
        </a:p>
      </dgm:t>
    </dgm:pt>
    <dgm:pt modelId="{BC76AF5B-787E-4E25-B6CB-74491EE3CE5D}" type="sibTrans" cxnId="{28A8644C-FAD4-42BE-A070-27E7A8B7A83B}">
      <dgm:prSet/>
      <dgm:spPr/>
      <dgm:t>
        <a:bodyPr/>
        <a:lstStyle/>
        <a:p>
          <a:endParaRPr lang="es-CO"/>
        </a:p>
      </dgm:t>
    </dgm:pt>
    <dgm:pt modelId="{81296219-3850-46B2-BAAF-AE78D124D82C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4" action="ppaction://hlinksldjump"/>
            </a:rPr>
            <a:t>PLANILLA DE CLASE</a:t>
          </a:r>
          <a:br>
            <a:rPr lang="es-CO" dirty="0" smtClean="0">
              <a:hlinkClick xmlns:r="http://schemas.openxmlformats.org/officeDocument/2006/relationships" r:id="rId4" action="ppaction://hlinksldjump"/>
            </a:rPr>
          </a:br>
          <a:r>
            <a:rPr lang="es-CO" dirty="0" smtClean="0"/>
            <a:t> </a:t>
          </a:r>
          <a:endParaRPr lang="es-CO" dirty="0"/>
        </a:p>
      </dgm:t>
    </dgm:pt>
    <dgm:pt modelId="{C2A17336-59E3-4A53-9F2A-846E8E97F912}" type="sibTrans" cxnId="{65D9DC80-E0E1-419D-A291-D937970803A4}">
      <dgm:prSet/>
      <dgm:spPr/>
      <dgm:t>
        <a:bodyPr/>
        <a:lstStyle/>
        <a:p>
          <a:endParaRPr lang="es-CO"/>
        </a:p>
      </dgm:t>
    </dgm:pt>
    <dgm:pt modelId="{B87BF57D-7758-42C4-81AF-5AF91E7F8FC8}" type="parTrans" cxnId="{65D9DC80-E0E1-419D-A291-D937970803A4}">
      <dgm:prSet/>
      <dgm:spPr/>
      <dgm:t>
        <a:bodyPr/>
        <a:lstStyle/>
        <a:p>
          <a:endParaRPr lang="es-CO"/>
        </a:p>
      </dgm:t>
    </dgm:pt>
    <dgm:pt modelId="{3F60166E-5795-43E3-8AC2-37510780F6F2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5" action="ppaction://hlinksldjump"/>
            </a:rPr>
            <a:t>MOTIVACION</a:t>
          </a:r>
          <a:endParaRPr lang="es-CO" dirty="0"/>
        </a:p>
      </dgm:t>
    </dgm:pt>
    <dgm:pt modelId="{CAE17B27-752D-4D9F-ABAB-4C7CCE0522B1}" type="parTrans" cxnId="{C95BE482-A5F8-43E3-A508-54C35477D979}">
      <dgm:prSet/>
      <dgm:spPr/>
      <dgm:t>
        <a:bodyPr/>
        <a:lstStyle/>
        <a:p>
          <a:endParaRPr lang="es-CO"/>
        </a:p>
      </dgm:t>
    </dgm:pt>
    <dgm:pt modelId="{4622AC8F-2CED-4569-BAF6-CC84C1DFFB1F}" type="sibTrans" cxnId="{C95BE482-A5F8-43E3-A508-54C35477D979}">
      <dgm:prSet/>
      <dgm:spPr/>
      <dgm:t>
        <a:bodyPr/>
        <a:lstStyle/>
        <a:p>
          <a:endParaRPr lang="es-CO"/>
        </a:p>
      </dgm:t>
    </dgm:pt>
    <dgm:pt modelId="{BB17A324-C6DA-488A-98E4-182B0355A0C0}">
      <dgm:prSet phldrT="[Texto]"/>
      <dgm:spPr/>
      <dgm:t>
        <a:bodyPr/>
        <a:lstStyle/>
        <a:p>
          <a:r>
            <a:rPr lang="es-CO" dirty="0" smtClean="0">
              <a:hlinkClick xmlns:r="http://schemas.openxmlformats.org/officeDocument/2006/relationships" r:id="rId6" action="ppaction://hlinksldjump"/>
            </a:rPr>
            <a:t>REFLEXION</a:t>
          </a:r>
          <a:endParaRPr lang="es-CO" dirty="0"/>
        </a:p>
      </dgm:t>
    </dgm:pt>
    <dgm:pt modelId="{D5CB7E78-AC51-4461-9EDB-BDA3D88E07FB}" type="sibTrans" cxnId="{2AF9348E-472D-48CD-93BA-DE094B5FFA94}">
      <dgm:prSet/>
      <dgm:spPr/>
      <dgm:t>
        <a:bodyPr/>
        <a:lstStyle/>
        <a:p>
          <a:endParaRPr lang="es-CO"/>
        </a:p>
      </dgm:t>
    </dgm:pt>
    <dgm:pt modelId="{35547F9F-8A51-451F-84D1-C80BACEA0F1A}" type="parTrans" cxnId="{2AF9348E-472D-48CD-93BA-DE094B5FFA94}">
      <dgm:prSet/>
      <dgm:spPr/>
      <dgm:t>
        <a:bodyPr/>
        <a:lstStyle/>
        <a:p>
          <a:endParaRPr lang="es-CO"/>
        </a:p>
      </dgm:t>
    </dgm:pt>
    <dgm:pt modelId="{2C8A1E3E-4DC1-461D-9FD5-052324DB8DD4}" type="pres">
      <dgm:prSet presAssocID="{B9EB95B6-AB35-4C33-B3EC-BDF729EFC5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300D7AC-C88B-4C8F-8D5C-B62A12A09971}" type="pres">
      <dgm:prSet presAssocID="{81296219-3850-46B2-BAAF-AE78D124D82C}" presName="parentLin" presStyleCnt="0"/>
      <dgm:spPr/>
    </dgm:pt>
    <dgm:pt modelId="{BD2D92D4-BE3D-45D4-BEF0-21569D18D917}" type="pres">
      <dgm:prSet presAssocID="{81296219-3850-46B2-BAAF-AE78D124D82C}" presName="parentLeftMargin" presStyleLbl="node1" presStyleIdx="0" presStyleCnt="6"/>
      <dgm:spPr/>
      <dgm:t>
        <a:bodyPr/>
        <a:lstStyle/>
        <a:p>
          <a:endParaRPr lang="es-CO"/>
        </a:p>
      </dgm:t>
    </dgm:pt>
    <dgm:pt modelId="{AA332288-B45B-4982-8757-81C3C85BF466}" type="pres">
      <dgm:prSet presAssocID="{81296219-3850-46B2-BAAF-AE78D124D82C}" presName="parentText" presStyleLbl="node1" presStyleIdx="0" presStyleCnt="6" custLinFactNeighborX="-2893" custLinFactNeighborY="426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8117BC0-A282-46ED-B4E7-E2E59A8BBA63}" type="pres">
      <dgm:prSet presAssocID="{81296219-3850-46B2-BAAF-AE78D124D82C}" presName="negativeSpace" presStyleCnt="0"/>
      <dgm:spPr/>
    </dgm:pt>
    <dgm:pt modelId="{DFB1FDFC-664E-4E86-AAB1-0BA6558B8D0C}" type="pres">
      <dgm:prSet presAssocID="{81296219-3850-46B2-BAAF-AE78D124D82C}" presName="childText" presStyleLbl="conFgAcc1" presStyleIdx="0" presStyleCnt="6">
        <dgm:presLayoutVars>
          <dgm:bulletEnabled val="1"/>
        </dgm:presLayoutVars>
      </dgm:prSet>
      <dgm:spPr/>
    </dgm:pt>
    <dgm:pt modelId="{74802329-AD57-4C94-8D6F-E5C298A83371}" type="pres">
      <dgm:prSet presAssocID="{C2A17336-59E3-4A53-9F2A-846E8E97F912}" presName="spaceBetweenRectangles" presStyleCnt="0"/>
      <dgm:spPr/>
    </dgm:pt>
    <dgm:pt modelId="{267B1622-D8C0-4879-B7EF-A369D9C411B0}" type="pres">
      <dgm:prSet presAssocID="{BB17A324-C6DA-488A-98E4-182B0355A0C0}" presName="parentLin" presStyleCnt="0"/>
      <dgm:spPr/>
    </dgm:pt>
    <dgm:pt modelId="{79EDAD7C-57B9-4415-97E4-74D987872C82}" type="pres">
      <dgm:prSet presAssocID="{BB17A324-C6DA-488A-98E4-182B0355A0C0}" presName="parentLeftMargin" presStyleLbl="node1" presStyleIdx="0" presStyleCnt="6" custLinFactNeighborX="-43321" custLinFactNeighborY="8945"/>
      <dgm:spPr/>
      <dgm:t>
        <a:bodyPr/>
        <a:lstStyle/>
        <a:p>
          <a:endParaRPr lang="es-CO"/>
        </a:p>
      </dgm:t>
    </dgm:pt>
    <dgm:pt modelId="{B7F7F27D-AACD-4293-82C2-A1FD798C48F8}" type="pres">
      <dgm:prSet presAssocID="{BB17A324-C6DA-488A-98E4-182B0355A0C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5C5363E-C400-461E-BCB3-4A3BC2952F00}" type="pres">
      <dgm:prSet presAssocID="{BB17A324-C6DA-488A-98E4-182B0355A0C0}" presName="negativeSpace" presStyleCnt="0"/>
      <dgm:spPr/>
    </dgm:pt>
    <dgm:pt modelId="{535C467B-D28B-4FB1-9E98-DCFFB06B3FDF}" type="pres">
      <dgm:prSet presAssocID="{BB17A324-C6DA-488A-98E4-182B0355A0C0}" presName="childText" presStyleLbl="conFgAcc1" presStyleIdx="1" presStyleCnt="6">
        <dgm:presLayoutVars>
          <dgm:bulletEnabled val="1"/>
        </dgm:presLayoutVars>
      </dgm:prSet>
      <dgm:spPr/>
    </dgm:pt>
    <dgm:pt modelId="{00080485-E6BF-4911-B04B-CCA94DA6F36E}" type="pres">
      <dgm:prSet presAssocID="{D5CB7E78-AC51-4461-9EDB-BDA3D88E07FB}" presName="spaceBetweenRectangles" presStyleCnt="0"/>
      <dgm:spPr/>
    </dgm:pt>
    <dgm:pt modelId="{6FB8BA3C-D274-4393-B1B8-EACF6F069710}" type="pres">
      <dgm:prSet presAssocID="{3F60166E-5795-43E3-8AC2-37510780F6F2}" presName="parentLin" presStyleCnt="0"/>
      <dgm:spPr/>
    </dgm:pt>
    <dgm:pt modelId="{FA31CCF2-FBD1-496A-9BE5-AAEAF97D8CC4}" type="pres">
      <dgm:prSet presAssocID="{3F60166E-5795-43E3-8AC2-37510780F6F2}" presName="parentLeftMargin" presStyleLbl="node1" presStyleIdx="1" presStyleCnt="6" custLinFactNeighborX="-43321" custLinFactNeighborY="8945"/>
      <dgm:spPr/>
      <dgm:t>
        <a:bodyPr/>
        <a:lstStyle/>
        <a:p>
          <a:endParaRPr lang="es-CO"/>
        </a:p>
      </dgm:t>
    </dgm:pt>
    <dgm:pt modelId="{C85990F8-D97E-4C37-95C3-7CA601207BB2}" type="pres">
      <dgm:prSet presAssocID="{3F60166E-5795-43E3-8AC2-37510780F6F2}" presName="parentText" presStyleLbl="node1" presStyleIdx="2" presStyleCnt="6" custLinFactNeighborX="-2894" custLinFactNeighborY="5064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F6C9311-D1CE-49E1-9826-31553439A775}" type="pres">
      <dgm:prSet presAssocID="{3F60166E-5795-43E3-8AC2-37510780F6F2}" presName="negativeSpace" presStyleCnt="0"/>
      <dgm:spPr/>
    </dgm:pt>
    <dgm:pt modelId="{736947B0-C8B2-49A5-B323-16AAEDC953D7}" type="pres">
      <dgm:prSet presAssocID="{3F60166E-5795-43E3-8AC2-37510780F6F2}" presName="childText" presStyleLbl="conFgAcc1" presStyleIdx="2" presStyleCnt="6">
        <dgm:presLayoutVars>
          <dgm:bulletEnabled val="1"/>
        </dgm:presLayoutVars>
      </dgm:prSet>
      <dgm:spPr/>
    </dgm:pt>
    <dgm:pt modelId="{FC47A214-94A3-4741-8382-93878E97746E}" type="pres">
      <dgm:prSet presAssocID="{4622AC8F-2CED-4569-BAF6-CC84C1DFFB1F}" presName="spaceBetweenRectangles" presStyleCnt="0"/>
      <dgm:spPr/>
    </dgm:pt>
    <dgm:pt modelId="{01E9BD93-1E09-43FE-B491-8362B1FB33D6}" type="pres">
      <dgm:prSet presAssocID="{CC426044-D321-4DC2-A7DF-792DB9D58849}" presName="parentLin" presStyleCnt="0"/>
      <dgm:spPr/>
    </dgm:pt>
    <dgm:pt modelId="{317BA72A-8689-454D-BED9-0DC98B80A12F}" type="pres">
      <dgm:prSet presAssocID="{CC426044-D321-4DC2-A7DF-792DB9D58849}" presName="parentLeftMargin" presStyleLbl="node1" presStyleIdx="2" presStyleCnt="6"/>
      <dgm:spPr/>
      <dgm:t>
        <a:bodyPr/>
        <a:lstStyle/>
        <a:p>
          <a:endParaRPr lang="es-CO"/>
        </a:p>
      </dgm:t>
    </dgm:pt>
    <dgm:pt modelId="{F517B8A8-E2D2-4551-95F2-829AE6D67D5D}" type="pres">
      <dgm:prSet presAssocID="{CC426044-D321-4DC2-A7DF-792DB9D58849}" presName="parentText" presStyleLbl="node1" presStyleIdx="3" presStyleCnt="6" custScaleX="97113" custScaleY="85464" custLinFactY="185568" custLinFactNeighborX="1732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AB12B3A-60A0-494A-8AE8-12F642EB5442}" type="pres">
      <dgm:prSet presAssocID="{CC426044-D321-4DC2-A7DF-792DB9D58849}" presName="negativeSpace" presStyleCnt="0"/>
      <dgm:spPr/>
    </dgm:pt>
    <dgm:pt modelId="{70CF95B1-CD8D-42C9-9186-1045FA54C5B7}" type="pres">
      <dgm:prSet presAssocID="{CC426044-D321-4DC2-A7DF-792DB9D58849}" presName="childText" presStyleLbl="conFgAcc1" presStyleIdx="3" presStyleCnt="6">
        <dgm:presLayoutVars>
          <dgm:bulletEnabled val="1"/>
        </dgm:presLayoutVars>
      </dgm:prSet>
      <dgm:spPr/>
    </dgm:pt>
    <dgm:pt modelId="{E85764E6-B618-41A4-AF73-9F64BCC9315B}" type="pres">
      <dgm:prSet presAssocID="{0108210A-AD77-4ACA-B0E7-4B01B2574068}" presName="spaceBetweenRectangles" presStyleCnt="0"/>
      <dgm:spPr/>
    </dgm:pt>
    <dgm:pt modelId="{CE4CF788-D6D3-4ECB-81B2-E7A232AB4B65}" type="pres">
      <dgm:prSet presAssocID="{FB169D67-C846-4CC5-A8D2-6F4AD8B002EE}" presName="parentLin" presStyleCnt="0"/>
      <dgm:spPr/>
    </dgm:pt>
    <dgm:pt modelId="{D6262275-0184-4BB9-8937-F690EBE31713}" type="pres">
      <dgm:prSet presAssocID="{FB169D67-C846-4CC5-A8D2-6F4AD8B002EE}" presName="parentLeftMargin" presStyleLbl="node1" presStyleIdx="3" presStyleCnt="6"/>
      <dgm:spPr/>
      <dgm:t>
        <a:bodyPr/>
        <a:lstStyle/>
        <a:p>
          <a:endParaRPr lang="es-CO"/>
        </a:p>
      </dgm:t>
    </dgm:pt>
    <dgm:pt modelId="{3ECEC60A-966D-4AEF-8C0E-B6EFB0CD5BA7}" type="pres">
      <dgm:prSet presAssocID="{FB169D67-C846-4CC5-A8D2-6F4AD8B002EE}" presName="parentText" presStyleLbl="node1" presStyleIdx="4" presStyleCnt="6" custLinFactNeighborX="17320" custLinFactNeighborY="-95141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1AF8C48-15A6-4C1D-9C9E-7EF614C46EAD}" type="pres">
      <dgm:prSet presAssocID="{FB169D67-C846-4CC5-A8D2-6F4AD8B002EE}" presName="negativeSpace" presStyleCnt="0"/>
      <dgm:spPr/>
    </dgm:pt>
    <dgm:pt modelId="{2E3B3100-1944-4444-880A-287042AA0FB1}" type="pres">
      <dgm:prSet presAssocID="{FB169D67-C846-4CC5-A8D2-6F4AD8B002EE}" presName="childText" presStyleLbl="conFgAcc1" presStyleIdx="4" presStyleCnt="6">
        <dgm:presLayoutVars>
          <dgm:bulletEnabled val="1"/>
        </dgm:presLayoutVars>
      </dgm:prSet>
      <dgm:spPr/>
    </dgm:pt>
    <dgm:pt modelId="{7FF5F8A3-E727-48E6-A576-FEF7D5217218}" type="pres">
      <dgm:prSet presAssocID="{BC76AF5B-787E-4E25-B6CB-74491EE3CE5D}" presName="spaceBetweenRectangles" presStyleCnt="0"/>
      <dgm:spPr/>
    </dgm:pt>
    <dgm:pt modelId="{91F2F9F7-FB7E-4978-BB82-3D4D5E426893}" type="pres">
      <dgm:prSet presAssocID="{394AE5A6-CB01-4EED-BF27-58DF00F40782}" presName="parentLin" presStyleCnt="0"/>
      <dgm:spPr/>
    </dgm:pt>
    <dgm:pt modelId="{60F421EE-C10B-4718-AA7D-F25EE7DEB751}" type="pres">
      <dgm:prSet presAssocID="{394AE5A6-CB01-4EED-BF27-58DF00F40782}" presName="parentLeftMargin" presStyleLbl="node1" presStyleIdx="4" presStyleCnt="6"/>
      <dgm:spPr/>
      <dgm:t>
        <a:bodyPr/>
        <a:lstStyle/>
        <a:p>
          <a:endParaRPr lang="es-CO"/>
        </a:p>
      </dgm:t>
    </dgm:pt>
    <dgm:pt modelId="{BDF66C42-385B-42C0-AB06-FD4433FA9F14}" type="pres">
      <dgm:prSet presAssocID="{394AE5A6-CB01-4EED-BF27-58DF00F40782}" presName="parentText" presStyleLbl="node1" presStyleIdx="5" presStyleCnt="6" custLinFactY="-7577" custLinFactNeighborX="173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618307-AAAA-4C6D-8BE9-5FAEB4B69373}" type="pres">
      <dgm:prSet presAssocID="{394AE5A6-CB01-4EED-BF27-58DF00F40782}" presName="negativeSpace" presStyleCnt="0"/>
      <dgm:spPr/>
    </dgm:pt>
    <dgm:pt modelId="{F1C37147-51A9-4479-82A7-C2C4141221E5}" type="pres">
      <dgm:prSet presAssocID="{394AE5A6-CB01-4EED-BF27-58DF00F40782}" presName="childText" presStyleLbl="conFgAcc1" presStyleIdx="5" presStyleCnt="6" custFlipVert="0" custScaleX="953" custScaleY="14988" custLinFactNeighborX="-14348" custLinFactNeighborY="-9859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4A41A3D-EC76-45B9-9C30-2E8A473B8B6C}" type="presOf" srcId="{81296219-3850-46B2-BAAF-AE78D124D82C}" destId="{AA332288-B45B-4982-8757-81C3C85BF466}" srcOrd="1" destOrd="0" presId="urn:microsoft.com/office/officeart/2005/8/layout/list1"/>
    <dgm:cxn modelId="{2AF9348E-472D-48CD-93BA-DE094B5FFA94}" srcId="{B9EB95B6-AB35-4C33-B3EC-BDF729EFC52D}" destId="{BB17A324-C6DA-488A-98E4-182B0355A0C0}" srcOrd="1" destOrd="0" parTransId="{35547F9F-8A51-451F-84D1-C80BACEA0F1A}" sibTransId="{D5CB7E78-AC51-4461-9EDB-BDA3D88E07FB}"/>
    <dgm:cxn modelId="{AE0971D1-E524-41DD-AAB8-ACAC5786AAC7}" type="presOf" srcId="{394AE5A6-CB01-4EED-BF27-58DF00F40782}" destId="{60F421EE-C10B-4718-AA7D-F25EE7DEB751}" srcOrd="0" destOrd="0" presId="urn:microsoft.com/office/officeart/2005/8/layout/list1"/>
    <dgm:cxn modelId="{30F2617D-A544-44C9-BA36-7CCDF30A8BA8}" srcId="{B9EB95B6-AB35-4C33-B3EC-BDF729EFC52D}" destId="{394AE5A6-CB01-4EED-BF27-58DF00F40782}" srcOrd="5" destOrd="0" parTransId="{178B02DB-F0D6-42CD-8762-D330BC945772}" sibTransId="{05BC9B04-BF82-43CC-8901-79121C28D1EE}"/>
    <dgm:cxn modelId="{A8D96B40-EE5B-424F-B846-F8F0E9BB7AC6}" type="presOf" srcId="{3F60166E-5795-43E3-8AC2-37510780F6F2}" destId="{FA31CCF2-FBD1-496A-9BE5-AAEAF97D8CC4}" srcOrd="0" destOrd="0" presId="urn:microsoft.com/office/officeart/2005/8/layout/list1"/>
    <dgm:cxn modelId="{E298AEE1-1711-4DC8-8C37-07F7007C1453}" type="presOf" srcId="{CC426044-D321-4DC2-A7DF-792DB9D58849}" destId="{317BA72A-8689-454D-BED9-0DC98B80A12F}" srcOrd="0" destOrd="0" presId="urn:microsoft.com/office/officeart/2005/8/layout/list1"/>
    <dgm:cxn modelId="{A9DE9297-67A7-43EA-8F1A-0919B0A00C50}" type="presOf" srcId="{CC426044-D321-4DC2-A7DF-792DB9D58849}" destId="{F517B8A8-E2D2-4551-95F2-829AE6D67D5D}" srcOrd="1" destOrd="0" presId="urn:microsoft.com/office/officeart/2005/8/layout/list1"/>
    <dgm:cxn modelId="{68AD6B9A-232F-42FA-B2E2-09697C0258EA}" type="presOf" srcId="{BB17A324-C6DA-488A-98E4-182B0355A0C0}" destId="{B7F7F27D-AACD-4293-82C2-A1FD798C48F8}" srcOrd="1" destOrd="0" presId="urn:microsoft.com/office/officeart/2005/8/layout/list1"/>
    <dgm:cxn modelId="{DD5F7269-4E6A-4272-BA5A-1CB5AB5BEBAA}" type="presOf" srcId="{394AE5A6-CB01-4EED-BF27-58DF00F40782}" destId="{BDF66C42-385B-42C0-AB06-FD4433FA9F14}" srcOrd="1" destOrd="0" presId="urn:microsoft.com/office/officeart/2005/8/layout/list1"/>
    <dgm:cxn modelId="{505AC420-9540-4039-9AA7-2B04FD4690CA}" type="presOf" srcId="{BB17A324-C6DA-488A-98E4-182B0355A0C0}" destId="{79EDAD7C-57B9-4415-97E4-74D987872C82}" srcOrd="0" destOrd="0" presId="urn:microsoft.com/office/officeart/2005/8/layout/list1"/>
    <dgm:cxn modelId="{8427EB49-9769-4601-875C-32A51FAD2DA8}" type="presOf" srcId="{FB169D67-C846-4CC5-A8D2-6F4AD8B002EE}" destId="{D6262275-0184-4BB9-8937-F690EBE31713}" srcOrd="0" destOrd="0" presId="urn:microsoft.com/office/officeart/2005/8/layout/list1"/>
    <dgm:cxn modelId="{B343FB44-0280-43E2-AE05-90728D5BC4EE}" srcId="{B9EB95B6-AB35-4C33-B3EC-BDF729EFC52D}" destId="{CC426044-D321-4DC2-A7DF-792DB9D58849}" srcOrd="3" destOrd="0" parTransId="{14832819-D55B-4786-9871-D91438CED646}" sibTransId="{0108210A-AD77-4ACA-B0E7-4B01B2574068}"/>
    <dgm:cxn modelId="{C95BE482-A5F8-43E3-A508-54C35477D979}" srcId="{B9EB95B6-AB35-4C33-B3EC-BDF729EFC52D}" destId="{3F60166E-5795-43E3-8AC2-37510780F6F2}" srcOrd="2" destOrd="0" parTransId="{CAE17B27-752D-4D9F-ABAB-4C7CCE0522B1}" sibTransId="{4622AC8F-2CED-4569-BAF6-CC84C1DFFB1F}"/>
    <dgm:cxn modelId="{A87627E4-43A8-458D-9E73-EB900F6DBA36}" type="presOf" srcId="{3F60166E-5795-43E3-8AC2-37510780F6F2}" destId="{C85990F8-D97E-4C37-95C3-7CA601207BB2}" srcOrd="1" destOrd="0" presId="urn:microsoft.com/office/officeart/2005/8/layout/list1"/>
    <dgm:cxn modelId="{65D9DC80-E0E1-419D-A291-D937970803A4}" srcId="{B9EB95B6-AB35-4C33-B3EC-BDF729EFC52D}" destId="{81296219-3850-46B2-BAAF-AE78D124D82C}" srcOrd="0" destOrd="0" parTransId="{B87BF57D-7758-42C4-81AF-5AF91E7F8FC8}" sibTransId="{C2A17336-59E3-4A53-9F2A-846E8E97F912}"/>
    <dgm:cxn modelId="{E360EB2A-BF5A-4C87-BF94-DDF6FDAD7D0A}" type="presOf" srcId="{FB169D67-C846-4CC5-A8D2-6F4AD8B002EE}" destId="{3ECEC60A-966D-4AEF-8C0E-B6EFB0CD5BA7}" srcOrd="1" destOrd="0" presId="urn:microsoft.com/office/officeart/2005/8/layout/list1"/>
    <dgm:cxn modelId="{BD3EF63E-825A-49E1-B789-54E462063689}" type="presOf" srcId="{81296219-3850-46B2-BAAF-AE78D124D82C}" destId="{BD2D92D4-BE3D-45D4-BEF0-21569D18D917}" srcOrd="0" destOrd="0" presId="urn:microsoft.com/office/officeart/2005/8/layout/list1"/>
    <dgm:cxn modelId="{28A8644C-FAD4-42BE-A070-27E7A8B7A83B}" srcId="{B9EB95B6-AB35-4C33-B3EC-BDF729EFC52D}" destId="{FB169D67-C846-4CC5-A8D2-6F4AD8B002EE}" srcOrd="4" destOrd="0" parTransId="{AC3DC4BF-F6EA-4B78-80B3-B0B4029D5192}" sibTransId="{BC76AF5B-787E-4E25-B6CB-74491EE3CE5D}"/>
    <dgm:cxn modelId="{5B23083B-76A0-4303-AD67-36B8B8E25578}" type="presOf" srcId="{B9EB95B6-AB35-4C33-B3EC-BDF729EFC52D}" destId="{2C8A1E3E-4DC1-461D-9FD5-052324DB8DD4}" srcOrd="0" destOrd="0" presId="urn:microsoft.com/office/officeart/2005/8/layout/list1"/>
    <dgm:cxn modelId="{6A74CE6F-8654-46B9-9FD6-C523B915C49C}" type="presParOf" srcId="{2C8A1E3E-4DC1-461D-9FD5-052324DB8DD4}" destId="{A300D7AC-C88B-4C8F-8D5C-B62A12A09971}" srcOrd="0" destOrd="0" presId="urn:microsoft.com/office/officeart/2005/8/layout/list1"/>
    <dgm:cxn modelId="{8E5C4FCF-2715-4FB3-9DBE-32E075B76ABA}" type="presParOf" srcId="{A300D7AC-C88B-4C8F-8D5C-B62A12A09971}" destId="{BD2D92D4-BE3D-45D4-BEF0-21569D18D917}" srcOrd="0" destOrd="0" presId="urn:microsoft.com/office/officeart/2005/8/layout/list1"/>
    <dgm:cxn modelId="{D85AE1F8-2BCF-4747-8AF3-67D66429387D}" type="presParOf" srcId="{A300D7AC-C88B-4C8F-8D5C-B62A12A09971}" destId="{AA332288-B45B-4982-8757-81C3C85BF466}" srcOrd="1" destOrd="0" presId="urn:microsoft.com/office/officeart/2005/8/layout/list1"/>
    <dgm:cxn modelId="{84867E2F-CDCB-4537-8A5B-8FCA574264A4}" type="presParOf" srcId="{2C8A1E3E-4DC1-461D-9FD5-052324DB8DD4}" destId="{C8117BC0-A282-46ED-B4E7-E2E59A8BBA63}" srcOrd="1" destOrd="0" presId="urn:microsoft.com/office/officeart/2005/8/layout/list1"/>
    <dgm:cxn modelId="{DF1B7D45-8775-4225-B816-727448105766}" type="presParOf" srcId="{2C8A1E3E-4DC1-461D-9FD5-052324DB8DD4}" destId="{DFB1FDFC-664E-4E86-AAB1-0BA6558B8D0C}" srcOrd="2" destOrd="0" presId="urn:microsoft.com/office/officeart/2005/8/layout/list1"/>
    <dgm:cxn modelId="{B4EA9333-0394-49A2-ACB0-EB7B82594801}" type="presParOf" srcId="{2C8A1E3E-4DC1-461D-9FD5-052324DB8DD4}" destId="{74802329-AD57-4C94-8D6F-E5C298A83371}" srcOrd="3" destOrd="0" presId="urn:microsoft.com/office/officeart/2005/8/layout/list1"/>
    <dgm:cxn modelId="{3FC9213C-DEDB-4D9C-91B3-447AA11B8CBE}" type="presParOf" srcId="{2C8A1E3E-4DC1-461D-9FD5-052324DB8DD4}" destId="{267B1622-D8C0-4879-B7EF-A369D9C411B0}" srcOrd="4" destOrd="0" presId="urn:microsoft.com/office/officeart/2005/8/layout/list1"/>
    <dgm:cxn modelId="{6CA6A08E-9331-43B5-B240-16EA9BB4D74C}" type="presParOf" srcId="{267B1622-D8C0-4879-B7EF-A369D9C411B0}" destId="{79EDAD7C-57B9-4415-97E4-74D987872C82}" srcOrd="0" destOrd="0" presId="urn:microsoft.com/office/officeart/2005/8/layout/list1"/>
    <dgm:cxn modelId="{8DA75BEB-4ED9-4FCD-B523-80282676650D}" type="presParOf" srcId="{267B1622-D8C0-4879-B7EF-A369D9C411B0}" destId="{B7F7F27D-AACD-4293-82C2-A1FD798C48F8}" srcOrd="1" destOrd="0" presId="urn:microsoft.com/office/officeart/2005/8/layout/list1"/>
    <dgm:cxn modelId="{A73B3ABF-A47B-4F5D-A3B6-F8C5079E2100}" type="presParOf" srcId="{2C8A1E3E-4DC1-461D-9FD5-052324DB8DD4}" destId="{25C5363E-C400-461E-BCB3-4A3BC2952F00}" srcOrd="5" destOrd="0" presId="urn:microsoft.com/office/officeart/2005/8/layout/list1"/>
    <dgm:cxn modelId="{ABF77B76-F029-4FEC-BE97-B729974756CF}" type="presParOf" srcId="{2C8A1E3E-4DC1-461D-9FD5-052324DB8DD4}" destId="{535C467B-D28B-4FB1-9E98-DCFFB06B3FDF}" srcOrd="6" destOrd="0" presId="urn:microsoft.com/office/officeart/2005/8/layout/list1"/>
    <dgm:cxn modelId="{64E06F80-603E-4CD4-8817-6393A5E8801C}" type="presParOf" srcId="{2C8A1E3E-4DC1-461D-9FD5-052324DB8DD4}" destId="{00080485-E6BF-4911-B04B-CCA94DA6F36E}" srcOrd="7" destOrd="0" presId="urn:microsoft.com/office/officeart/2005/8/layout/list1"/>
    <dgm:cxn modelId="{5AF15DBF-6C5A-4399-BF6D-FC9CA51FFFE5}" type="presParOf" srcId="{2C8A1E3E-4DC1-461D-9FD5-052324DB8DD4}" destId="{6FB8BA3C-D274-4393-B1B8-EACF6F069710}" srcOrd="8" destOrd="0" presId="urn:microsoft.com/office/officeart/2005/8/layout/list1"/>
    <dgm:cxn modelId="{FEB6BBDE-DCFC-459A-B0E4-4B4CF67DEE14}" type="presParOf" srcId="{6FB8BA3C-D274-4393-B1B8-EACF6F069710}" destId="{FA31CCF2-FBD1-496A-9BE5-AAEAF97D8CC4}" srcOrd="0" destOrd="0" presId="urn:microsoft.com/office/officeart/2005/8/layout/list1"/>
    <dgm:cxn modelId="{45ECCBA5-C734-4CA9-A1DE-ACF220A22C46}" type="presParOf" srcId="{6FB8BA3C-D274-4393-B1B8-EACF6F069710}" destId="{C85990F8-D97E-4C37-95C3-7CA601207BB2}" srcOrd="1" destOrd="0" presId="urn:microsoft.com/office/officeart/2005/8/layout/list1"/>
    <dgm:cxn modelId="{566C3F68-78B5-4DA3-9B01-E8B9FF7EDC10}" type="presParOf" srcId="{2C8A1E3E-4DC1-461D-9FD5-052324DB8DD4}" destId="{3F6C9311-D1CE-49E1-9826-31553439A775}" srcOrd="9" destOrd="0" presId="urn:microsoft.com/office/officeart/2005/8/layout/list1"/>
    <dgm:cxn modelId="{65056B03-AACF-4F2E-8466-D925AD6D97B7}" type="presParOf" srcId="{2C8A1E3E-4DC1-461D-9FD5-052324DB8DD4}" destId="{736947B0-C8B2-49A5-B323-16AAEDC953D7}" srcOrd="10" destOrd="0" presId="urn:microsoft.com/office/officeart/2005/8/layout/list1"/>
    <dgm:cxn modelId="{BC2BBD86-01C2-442C-AD52-53F160BEA4D0}" type="presParOf" srcId="{2C8A1E3E-4DC1-461D-9FD5-052324DB8DD4}" destId="{FC47A214-94A3-4741-8382-93878E97746E}" srcOrd="11" destOrd="0" presId="urn:microsoft.com/office/officeart/2005/8/layout/list1"/>
    <dgm:cxn modelId="{85CD7A4E-4C72-4977-8DC5-42B2E2125911}" type="presParOf" srcId="{2C8A1E3E-4DC1-461D-9FD5-052324DB8DD4}" destId="{01E9BD93-1E09-43FE-B491-8362B1FB33D6}" srcOrd="12" destOrd="0" presId="urn:microsoft.com/office/officeart/2005/8/layout/list1"/>
    <dgm:cxn modelId="{9D77C0FF-A8D7-47C1-804D-94BFFA0B2ADC}" type="presParOf" srcId="{01E9BD93-1E09-43FE-B491-8362B1FB33D6}" destId="{317BA72A-8689-454D-BED9-0DC98B80A12F}" srcOrd="0" destOrd="0" presId="urn:microsoft.com/office/officeart/2005/8/layout/list1"/>
    <dgm:cxn modelId="{FF7F3237-6292-496A-B757-404290EA7E6B}" type="presParOf" srcId="{01E9BD93-1E09-43FE-B491-8362B1FB33D6}" destId="{F517B8A8-E2D2-4551-95F2-829AE6D67D5D}" srcOrd="1" destOrd="0" presId="urn:microsoft.com/office/officeart/2005/8/layout/list1"/>
    <dgm:cxn modelId="{4CFF3033-D751-4DBB-8C50-C9A95DEF9449}" type="presParOf" srcId="{2C8A1E3E-4DC1-461D-9FD5-052324DB8DD4}" destId="{BAB12B3A-60A0-494A-8AE8-12F642EB5442}" srcOrd="13" destOrd="0" presId="urn:microsoft.com/office/officeart/2005/8/layout/list1"/>
    <dgm:cxn modelId="{8211FC82-FCDA-4066-B3A3-28ABCFD868CE}" type="presParOf" srcId="{2C8A1E3E-4DC1-461D-9FD5-052324DB8DD4}" destId="{70CF95B1-CD8D-42C9-9186-1045FA54C5B7}" srcOrd="14" destOrd="0" presId="urn:microsoft.com/office/officeart/2005/8/layout/list1"/>
    <dgm:cxn modelId="{37106E4F-FE01-4489-B01B-60445C9752B8}" type="presParOf" srcId="{2C8A1E3E-4DC1-461D-9FD5-052324DB8DD4}" destId="{E85764E6-B618-41A4-AF73-9F64BCC9315B}" srcOrd="15" destOrd="0" presId="urn:microsoft.com/office/officeart/2005/8/layout/list1"/>
    <dgm:cxn modelId="{3F0093BE-EE8C-4550-B578-0506D7723D47}" type="presParOf" srcId="{2C8A1E3E-4DC1-461D-9FD5-052324DB8DD4}" destId="{CE4CF788-D6D3-4ECB-81B2-E7A232AB4B65}" srcOrd="16" destOrd="0" presId="urn:microsoft.com/office/officeart/2005/8/layout/list1"/>
    <dgm:cxn modelId="{21F02DE7-925E-4EBB-88E7-C83E62EB1267}" type="presParOf" srcId="{CE4CF788-D6D3-4ECB-81B2-E7A232AB4B65}" destId="{D6262275-0184-4BB9-8937-F690EBE31713}" srcOrd="0" destOrd="0" presId="urn:microsoft.com/office/officeart/2005/8/layout/list1"/>
    <dgm:cxn modelId="{7001F8CD-1B42-4F76-B186-90832E03DCA9}" type="presParOf" srcId="{CE4CF788-D6D3-4ECB-81B2-E7A232AB4B65}" destId="{3ECEC60A-966D-4AEF-8C0E-B6EFB0CD5BA7}" srcOrd="1" destOrd="0" presId="urn:microsoft.com/office/officeart/2005/8/layout/list1"/>
    <dgm:cxn modelId="{666B16E6-BDB2-4EE0-BBB0-B0496DA5E9DA}" type="presParOf" srcId="{2C8A1E3E-4DC1-461D-9FD5-052324DB8DD4}" destId="{31AF8C48-15A6-4C1D-9C9E-7EF614C46EAD}" srcOrd="17" destOrd="0" presId="urn:microsoft.com/office/officeart/2005/8/layout/list1"/>
    <dgm:cxn modelId="{3546EBC8-05B2-458B-AE5D-E82C48C825E8}" type="presParOf" srcId="{2C8A1E3E-4DC1-461D-9FD5-052324DB8DD4}" destId="{2E3B3100-1944-4444-880A-287042AA0FB1}" srcOrd="18" destOrd="0" presId="urn:microsoft.com/office/officeart/2005/8/layout/list1"/>
    <dgm:cxn modelId="{5A21DB67-A90C-477B-B993-1BE023A5FBFB}" type="presParOf" srcId="{2C8A1E3E-4DC1-461D-9FD5-052324DB8DD4}" destId="{7FF5F8A3-E727-48E6-A576-FEF7D5217218}" srcOrd="19" destOrd="0" presId="urn:microsoft.com/office/officeart/2005/8/layout/list1"/>
    <dgm:cxn modelId="{0D234887-BA8A-432C-86B5-495DFFCB6052}" type="presParOf" srcId="{2C8A1E3E-4DC1-461D-9FD5-052324DB8DD4}" destId="{91F2F9F7-FB7E-4978-BB82-3D4D5E426893}" srcOrd="20" destOrd="0" presId="urn:microsoft.com/office/officeart/2005/8/layout/list1"/>
    <dgm:cxn modelId="{93EF872C-8553-482B-9EB0-89381366F3F9}" type="presParOf" srcId="{91F2F9F7-FB7E-4978-BB82-3D4D5E426893}" destId="{60F421EE-C10B-4718-AA7D-F25EE7DEB751}" srcOrd="0" destOrd="0" presId="urn:microsoft.com/office/officeart/2005/8/layout/list1"/>
    <dgm:cxn modelId="{E6E69F9C-B5DD-42C3-AEFA-24BF0674146C}" type="presParOf" srcId="{91F2F9F7-FB7E-4978-BB82-3D4D5E426893}" destId="{BDF66C42-385B-42C0-AB06-FD4433FA9F14}" srcOrd="1" destOrd="0" presId="urn:microsoft.com/office/officeart/2005/8/layout/list1"/>
    <dgm:cxn modelId="{D43D7B24-0AB5-4BAB-A360-DC45348B91C9}" type="presParOf" srcId="{2C8A1E3E-4DC1-461D-9FD5-052324DB8DD4}" destId="{42618307-AAAA-4C6D-8BE9-5FAEB4B69373}" srcOrd="21" destOrd="0" presId="urn:microsoft.com/office/officeart/2005/8/layout/list1"/>
    <dgm:cxn modelId="{5350321A-6277-4937-9389-B73F3DEE1F39}" type="presParOf" srcId="{2C8A1E3E-4DC1-461D-9FD5-052324DB8DD4}" destId="{F1C37147-51A9-4479-82A7-C2C4141221E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B1FDFC-664E-4E86-AAB1-0BA6558B8D0C}">
      <dsp:nvSpPr>
        <dsp:cNvPr id="0" name=""/>
        <dsp:cNvSpPr/>
      </dsp:nvSpPr>
      <dsp:spPr>
        <a:xfrm>
          <a:off x="0" y="328556"/>
          <a:ext cx="7124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A332288-B45B-4982-8757-81C3C85BF466}">
      <dsp:nvSpPr>
        <dsp:cNvPr id="0" name=""/>
        <dsp:cNvSpPr/>
      </dsp:nvSpPr>
      <dsp:spPr>
        <a:xfrm>
          <a:off x="345929" y="72010"/>
          <a:ext cx="49872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PLANILLA DE CLASE</a:t>
          </a:r>
          <a:br>
            <a:rPr lang="es-CO" sz="1900" kern="1200" dirty="0" smtClean="0">
              <a:hlinkClick xmlns:r="http://schemas.openxmlformats.org/officeDocument/2006/relationships" r:id="" action="ppaction://hlinksldjump"/>
            </a:rPr>
          </a:br>
          <a:r>
            <a:rPr lang="es-CO" sz="1900" kern="1200" dirty="0" smtClean="0"/>
            <a:t> </a:t>
          </a:r>
          <a:endParaRPr lang="es-CO" sz="1900" kern="1200" dirty="0"/>
        </a:p>
      </dsp:txBody>
      <dsp:txXfrm>
        <a:off x="345929" y="72010"/>
        <a:ext cx="4987290" cy="560880"/>
      </dsp:txXfrm>
    </dsp:sp>
    <dsp:sp modelId="{535C467B-D28B-4FB1-9E98-DCFFB06B3FDF}">
      <dsp:nvSpPr>
        <dsp:cNvPr id="0" name=""/>
        <dsp:cNvSpPr/>
      </dsp:nvSpPr>
      <dsp:spPr>
        <a:xfrm>
          <a:off x="0" y="1190396"/>
          <a:ext cx="7124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F7F27D-AACD-4293-82C2-A1FD798C48F8}">
      <dsp:nvSpPr>
        <dsp:cNvPr id="0" name=""/>
        <dsp:cNvSpPr/>
      </dsp:nvSpPr>
      <dsp:spPr>
        <a:xfrm>
          <a:off x="356235" y="909956"/>
          <a:ext cx="49872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REFLEXION</a:t>
          </a:r>
          <a:endParaRPr lang="es-CO" sz="1900" kern="1200" dirty="0"/>
        </a:p>
      </dsp:txBody>
      <dsp:txXfrm>
        <a:off x="356235" y="909956"/>
        <a:ext cx="4987290" cy="560880"/>
      </dsp:txXfrm>
    </dsp:sp>
    <dsp:sp modelId="{736947B0-C8B2-49A5-B323-16AAEDC953D7}">
      <dsp:nvSpPr>
        <dsp:cNvPr id="0" name=""/>
        <dsp:cNvSpPr/>
      </dsp:nvSpPr>
      <dsp:spPr>
        <a:xfrm>
          <a:off x="0" y="2052236"/>
          <a:ext cx="7124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85990F8-D97E-4C37-95C3-7CA601207BB2}">
      <dsp:nvSpPr>
        <dsp:cNvPr id="0" name=""/>
        <dsp:cNvSpPr/>
      </dsp:nvSpPr>
      <dsp:spPr>
        <a:xfrm>
          <a:off x="345925" y="1800199"/>
          <a:ext cx="49872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MOTIVACION</a:t>
          </a:r>
          <a:endParaRPr lang="es-CO" sz="1900" kern="1200" dirty="0"/>
        </a:p>
      </dsp:txBody>
      <dsp:txXfrm>
        <a:off x="345925" y="1800199"/>
        <a:ext cx="4987290" cy="560880"/>
      </dsp:txXfrm>
    </dsp:sp>
    <dsp:sp modelId="{70CF95B1-CD8D-42C9-9186-1045FA54C5B7}">
      <dsp:nvSpPr>
        <dsp:cNvPr id="0" name=""/>
        <dsp:cNvSpPr/>
      </dsp:nvSpPr>
      <dsp:spPr>
        <a:xfrm>
          <a:off x="0" y="2832547"/>
          <a:ext cx="7124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17B8A8-E2D2-4551-95F2-829AE6D67D5D}">
      <dsp:nvSpPr>
        <dsp:cNvPr id="0" name=""/>
        <dsp:cNvSpPr/>
      </dsp:nvSpPr>
      <dsp:spPr>
        <a:xfrm>
          <a:off x="417934" y="4405433"/>
          <a:ext cx="4843306" cy="4793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EVALUACION</a:t>
          </a:r>
          <a:endParaRPr lang="es-CO" sz="1900" kern="1200" dirty="0"/>
        </a:p>
      </dsp:txBody>
      <dsp:txXfrm>
        <a:off x="417934" y="4405433"/>
        <a:ext cx="4843306" cy="479350"/>
      </dsp:txXfrm>
    </dsp:sp>
    <dsp:sp modelId="{2E3B3100-1944-4444-880A-287042AA0FB1}">
      <dsp:nvSpPr>
        <dsp:cNvPr id="0" name=""/>
        <dsp:cNvSpPr/>
      </dsp:nvSpPr>
      <dsp:spPr>
        <a:xfrm>
          <a:off x="0" y="3694387"/>
          <a:ext cx="7124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CEC60A-966D-4AEF-8C0E-B6EFB0CD5BA7}">
      <dsp:nvSpPr>
        <dsp:cNvPr id="0" name=""/>
        <dsp:cNvSpPr/>
      </dsp:nvSpPr>
      <dsp:spPr>
        <a:xfrm>
          <a:off x="417934" y="2880320"/>
          <a:ext cx="49872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CONTENIDO</a:t>
          </a:r>
          <a:r>
            <a:rPr lang="es-CO" sz="1900" kern="1200" dirty="0" smtClean="0"/>
            <a:t> INSTRUCCIONAL </a:t>
          </a:r>
          <a:endParaRPr lang="es-CO" sz="1900" kern="1200" dirty="0"/>
        </a:p>
      </dsp:txBody>
      <dsp:txXfrm>
        <a:off x="417934" y="2880320"/>
        <a:ext cx="4987290" cy="560880"/>
      </dsp:txXfrm>
    </dsp:sp>
    <dsp:sp modelId="{F1C37147-51A9-4479-82A7-C2C4141221E5}">
      <dsp:nvSpPr>
        <dsp:cNvPr id="0" name=""/>
        <dsp:cNvSpPr/>
      </dsp:nvSpPr>
      <dsp:spPr>
        <a:xfrm>
          <a:off x="0" y="4279716"/>
          <a:ext cx="67898" cy="71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F66C42-385B-42C0-AB06-FD4433FA9F14}">
      <dsp:nvSpPr>
        <dsp:cNvPr id="0" name=""/>
        <dsp:cNvSpPr/>
      </dsp:nvSpPr>
      <dsp:spPr>
        <a:xfrm>
          <a:off x="417934" y="3672409"/>
          <a:ext cx="49872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8508" tIns="0" rIns="1885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>
              <a:hlinkClick xmlns:r="http://schemas.openxmlformats.org/officeDocument/2006/relationships" r:id="" action="ppaction://hlinksldjump"/>
            </a:rPr>
            <a:t>TALLER</a:t>
          </a:r>
          <a:r>
            <a:rPr lang="es-CO" sz="1900" kern="1200" dirty="0" smtClean="0"/>
            <a:t> </a:t>
          </a:r>
          <a:endParaRPr lang="es-CO" sz="1900" kern="1200" dirty="0"/>
        </a:p>
      </dsp:txBody>
      <dsp:txXfrm>
        <a:off x="417934" y="3672409"/>
        <a:ext cx="4987290" cy="56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4C2E6-0383-4E26-8E31-09BF1ECA1C2E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7C611-B8F2-456E-B042-EDF3FA9934A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C249-14D6-4623-8BBC-4122A9CE0B82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C0C1-6E20-4380-A449-B5BAEACEE1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960E8-1D8F-4566-A1D1-A37D81E3AEC5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6EFB-79B5-43DA-BA5A-083140F2C6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61B77-3A1D-4711-A156-DABB9ABFAAD7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C1A93-5D6C-4A0A-895E-BFB56CF47A5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9A7F1-CB54-46ED-9CB5-749F2EC6EC20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78E10-22CC-48D4-9CF6-FFF5FBEB670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79652-C739-43D7-9758-53F2A4C9336D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8147A-F271-40BE-B7A5-4B952E883EE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F91A-821F-4861-8C33-40FE753DB641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283F7-0422-4A33-A5DC-42F3C815BD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DC73A-010C-43F0-90BC-2192395B46EC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49288-D2C3-4095-91C3-FC85BDD415D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3D32-6AF6-443C-B55F-5215867DDA07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DBE5-F5E1-4D40-9DB2-FF5472E6261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30D2-8CC4-4EAC-8FA4-1456543063EC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55E9-F507-4E11-A5C7-A7AF106385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0B479-767E-4125-A3AC-FDC8917F6235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360C9-1EB4-4BD4-A299-C29CFEFF9F8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9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0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1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2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3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6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7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18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9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0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1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3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25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6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7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8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9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30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31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4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65FEE2-3D32-403A-8377-E428F31DB31C}" type="datetimeFigureOut">
              <a:rPr lang="es-MX"/>
              <a:pPr>
                <a:defRPr/>
              </a:pPr>
              <a:t>15/05/2014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BFB8CF-E8BF-411A-9F76-4ECA52E14C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7" r:id="rId9"/>
    <p:sldLayoutId id="2147483705" r:id="rId10"/>
    <p:sldLayoutId id="2147483706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11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esktop\Crucigrama.htm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hyperlink" Target="file:///C:\Users\User\Desktop\ejercicio%20de%20hueco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xtec.cat/~jgenover/usoverbo1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oemascortosdeamistad.com/2013/12/busca-amigo-busc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wnloads\Los_verbos_y_los_cuentos.mp4" TargetMode="Externa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00338" y="404813"/>
            <a:ext cx="7116762" cy="1079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anose="04020805060202030203" pitchFamily="82" charset="0"/>
                <a:ea typeface="+mj-ea"/>
              </a:rPr>
              <a:t>EL VERBO.</a:t>
            </a:r>
            <a:endParaRPr lang="es-MX" sz="4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lonna MT" panose="04020805060202030203" pitchFamily="82" charset="0"/>
              <a:ea typeface="+mj-ea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27238" y="5661025"/>
            <a:ext cx="7116762" cy="8620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es-MX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EVA YONAIRA JIMENEZ PLATA 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es-MX" dirty="0" smtClean="0"/>
              <a:t>     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MX" dirty="0"/>
          </a:p>
        </p:txBody>
      </p:sp>
      <p:pic>
        <p:nvPicPr>
          <p:cNvPr id="1026" name="Picture 2" descr="C:\Users\USUARIO1\Pictures\imagen verb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4176464" cy="36584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650" y="676275"/>
            <a:ext cx="7123113" cy="9239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  <a:ea typeface="+mj-ea"/>
              </a:rPr>
              <a:t>Tiempo de los verbos.</a:t>
            </a:r>
            <a:endParaRPr lang="es-MX" sz="4000" dirty="0">
              <a:solidFill>
                <a:schemeClr val="accent5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09650" y="1809750"/>
            <a:ext cx="3471863" cy="4051300"/>
          </a:xfrm>
        </p:spPr>
        <p:txBody>
          <a:bodyPr rtlCol="0"/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PRESENTE: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Bailar.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Jugar. 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Colorear.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2292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22638" y="2708275"/>
            <a:ext cx="1482725" cy="1008063"/>
          </a:xfrm>
        </p:spPr>
      </p:pic>
      <p:pic>
        <p:nvPicPr>
          <p:cNvPr id="12293" name="5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3" y="3860800"/>
            <a:ext cx="173037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6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6850" y="5229225"/>
            <a:ext cx="11985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Flecha izquierda">
            <a:hlinkClick r:id="rId5" action="ppaction://hlinksldjump"/>
          </p:cNvPr>
          <p:cNvSpPr/>
          <p:nvPr/>
        </p:nvSpPr>
        <p:spPr>
          <a:xfrm flipH="1" flipV="1">
            <a:off x="7235825" y="6021388"/>
            <a:ext cx="1152525" cy="576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09650" y="1809750"/>
            <a:ext cx="3471863" cy="4051300"/>
          </a:xfrm>
        </p:spPr>
        <p:txBody>
          <a:bodyPr rtlCol="0"/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PASADO: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Bailó.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Jugó.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Coloreó. 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31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2133600"/>
            <a:ext cx="3673475" cy="3455988"/>
          </a:xfrm>
        </p:spPr>
      </p:pic>
      <p:sp>
        <p:nvSpPr>
          <p:cNvPr id="4" name="3 Flecha izquierda">
            <a:hlinkClick r:id="rId3" action="ppaction://hlinksldjump"/>
          </p:cNvPr>
          <p:cNvSpPr/>
          <p:nvPr/>
        </p:nvSpPr>
        <p:spPr>
          <a:xfrm flipH="1" flipV="1">
            <a:off x="827088" y="5949950"/>
            <a:ext cx="1152525" cy="5746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1009650" y="1484313"/>
            <a:ext cx="3471863" cy="4376737"/>
          </a:xfrm>
        </p:spPr>
        <p:txBody>
          <a:bodyPr rtlCol="0"/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b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FUTURO: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Bailará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sz="36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Jugará.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sz="36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Coloreará.</a:t>
            </a:r>
            <a:endParaRPr lang="es-MX" sz="36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4339" name="6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79838" y="2060575"/>
            <a:ext cx="3384550" cy="3313113"/>
          </a:xfrm>
        </p:spPr>
      </p:pic>
      <p:sp>
        <p:nvSpPr>
          <p:cNvPr id="4" name="3 Flecha izquierda">
            <a:hlinkClick r:id="rId3" action="ppaction://hlinksldjump"/>
          </p:cNvPr>
          <p:cNvSpPr/>
          <p:nvPr/>
        </p:nvSpPr>
        <p:spPr>
          <a:xfrm>
            <a:off x="250825" y="6021388"/>
            <a:ext cx="1008063" cy="576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TALLER</a:t>
            </a:r>
            <a:endParaRPr lang="es-MX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 rot="10800000" flipH="1" flipV="1">
            <a:off x="395288" y="6021388"/>
            <a:ext cx="1152525" cy="576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364" name="4 Marcador de contenido"/>
          <p:cNvSpPr>
            <a:spLocks noGrp="1"/>
          </p:cNvSpPr>
          <p:nvPr>
            <p:ph idx="1"/>
          </p:nvPr>
        </p:nvSpPr>
        <p:spPr>
          <a:xfrm>
            <a:off x="1042988" y="1773238"/>
            <a:ext cx="7126287" cy="757237"/>
          </a:xfrm>
        </p:spPr>
        <p:txBody>
          <a:bodyPr/>
          <a:lstStyle/>
          <a:p>
            <a:pPr algn="just">
              <a:buFont typeface="Wingdings 2" pitchFamily="18" charset="2"/>
              <a:buAutoNum type="arabicPeriod"/>
            </a:pPr>
            <a:r>
              <a:rPr lang="es-ES" b="1" smtClean="0">
                <a:solidFill>
                  <a:schemeClr val="tx1"/>
                </a:solidFill>
              </a:rPr>
              <a:t>El ejercicio que se presenta a continuación tiene como objetivo completar los anuncios. </a:t>
            </a:r>
            <a:r>
              <a:rPr lang="es-ES" sz="1200" b="1" smtClean="0"/>
              <a:t>Dar clic al enlace </a:t>
            </a:r>
            <a:endParaRPr lang="es-ES" b="1" smtClean="0"/>
          </a:p>
          <a:p>
            <a:pPr>
              <a:buFont typeface="Wingdings 2" pitchFamily="18" charset="2"/>
              <a:buNone/>
            </a:pPr>
            <a:endParaRPr lang="es-ES" smtClean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187450" y="5300663"/>
            <a:ext cx="7380288" cy="10810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ES" sz="2400" b="1" dirty="0">
                <a:solidFill>
                  <a:srgbClr val="FF0000"/>
                </a:solidFill>
                <a:latin typeface="+mn-lt"/>
                <a:cs typeface="+mn-cs"/>
                <a:hlinkClick r:id="rId3" action="ppaction://hlinkfile"/>
              </a:rPr>
              <a:t>file:///C:/Users/User/Desktop/Crucigrama.htm</a:t>
            </a: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latin typeface="+mn-lt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1187450" y="3644900"/>
            <a:ext cx="74168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s-ES" sz="2000" b="1">
                <a:latin typeface="Verdana" pitchFamily="34" charset="0"/>
              </a:rPr>
              <a:t>2. </a:t>
            </a:r>
            <a:r>
              <a:rPr lang="es-ES" b="1">
                <a:latin typeface="Verdana" pitchFamily="34" charset="0"/>
              </a:rPr>
              <a:t>Complete el siguiente crucigrama</a:t>
            </a:r>
            <a:r>
              <a:rPr lang="es-ES" sz="2000" b="1">
                <a:latin typeface="Verdana" pitchFamily="34" charset="0"/>
              </a:rPr>
              <a:t>. </a:t>
            </a: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s-ES" sz="1400" b="1">
                <a:latin typeface="Verdana" pitchFamily="34" charset="0"/>
              </a:rPr>
              <a:t>Dar clic al enlace </a:t>
            </a:r>
            <a:endParaRPr lang="es-ES" sz="2000" b="1">
              <a:latin typeface="Verdana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258888" y="3068638"/>
            <a:ext cx="7380287" cy="10810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ES" sz="2400" b="1" dirty="0">
                <a:solidFill>
                  <a:srgbClr val="FF0000"/>
                </a:solidFill>
                <a:latin typeface="+mn-lt"/>
                <a:cs typeface="+mn-cs"/>
                <a:hlinkClick r:id="rId4" action="ppaction://hlinkfile"/>
              </a:rPr>
              <a:t>file:///C:/Users/User/Desktop/ejercicio%20de%20hueco.htm</a:t>
            </a: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s-ES" sz="2400" b="1" dirty="0">
              <a:latin typeface="+mn-lt"/>
              <a:cs typeface="+mn-cs"/>
            </a:endParaRPr>
          </a:p>
        </p:txBody>
      </p:sp>
      <p:pic>
        <p:nvPicPr>
          <p:cNvPr id="9" name="8 Imagen" descr="21-110Q610002753-463x45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88224" y="2996952"/>
            <a:ext cx="1656184" cy="16096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2988" y="620713"/>
            <a:ext cx="7126287" cy="9239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E</a:t>
            </a:r>
            <a:r>
              <a:rPr lang="es-E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valuación</a:t>
            </a:r>
            <a:endParaRPr lang="es-E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8888" y="3357563"/>
            <a:ext cx="7416800" cy="1295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es-ES" sz="4400" b="1" dirty="0" smtClean="0">
                <a:solidFill>
                  <a:srgbClr val="12060D"/>
                </a:solidFill>
                <a:latin typeface="Cooper Black" pitchFamily="18" charset="0"/>
                <a:hlinkClick r:id="rId2"/>
              </a:rPr>
              <a:t>http://www.xtec.cat/~jgenover/usoverbo1.htm</a:t>
            </a:r>
            <a:endParaRPr lang="es-ES" sz="4400" b="1" dirty="0" smtClean="0">
              <a:solidFill>
                <a:srgbClr val="12060D"/>
              </a:solidFill>
              <a:latin typeface="Cooper Black" pitchFamily="18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ES" sz="4400" b="1" dirty="0">
              <a:solidFill>
                <a:srgbClr val="12060D"/>
              </a:solidFill>
              <a:latin typeface="Cooper Black" pitchFamily="18" charset="0"/>
            </a:endParaRPr>
          </a:p>
        </p:txBody>
      </p:sp>
      <p:sp>
        <p:nvSpPr>
          <p:cNvPr id="4" name="3 Flecha izquierda">
            <a:hlinkClick r:id="rId3" action="ppaction://hlinksldjump"/>
          </p:cNvPr>
          <p:cNvSpPr/>
          <p:nvPr/>
        </p:nvSpPr>
        <p:spPr>
          <a:xfrm rot="10800000" flipH="1" flipV="1">
            <a:off x="468313" y="5949950"/>
            <a:ext cx="1150937" cy="5746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389" name="4 Rectángulo"/>
          <p:cNvSpPr>
            <a:spLocks noChangeArrowheads="1"/>
          </p:cNvSpPr>
          <p:nvPr/>
        </p:nvSpPr>
        <p:spPr bwMode="auto">
          <a:xfrm>
            <a:off x="1116013" y="1773238"/>
            <a:ext cx="698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es-CO">
                <a:latin typeface="Verdana" pitchFamily="34" charset="0"/>
              </a:rPr>
              <a:t>completa el texto con la forma verbal más adecuada del verbo que figura entre paréntesis. Si lo necesitas, recurre a la ayuda. Luego comprueba tus respuestas. </a:t>
            </a:r>
          </a:p>
          <a:p>
            <a:pPr marL="342900" indent="-342900" algn="just"/>
            <a:r>
              <a:rPr lang="es-CO">
                <a:latin typeface="Verdana" pitchFamily="34" charset="0"/>
              </a:rPr>
              <a:t>     </a:t>
            </a:r>
            <a:r>
              <a:rPr lang="es-CO" sz="1400">
                <a:latin typeface="Verdana" pitchFamily="34" charset="0"/>
              </a:rPr>
              <a:t>Dar clic en el enlace</a:t>
            </a:r>
            <a:endParaRPr lang="es-ES" sz="1400">
              <a:latin typeface="Verdana" pitchFamily="34" charset="0"/>
            </a:endParaRPr>
          </a:p>
        </p:txBody>
      </p:sp>
      <p:pic>
        <p:nvPicPr>
          <p:cNvPr id="6" name="5 Imagen" descr="siquie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4437112"/>
            <a:ext cx="2952328" cy="2108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ursos ninos s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38890"/>
            <a:ext cx="5832648" cy="4374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Rectángulo"/>
          <p:cNvSpPr/>
          <p:nvPr/>
        </p:nvSpPr>
        <p:spPr>
          <a:xfrm>
            <a:off x="1403648" y="0"/>
            <a:ext cx="627134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GRADO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QUINTO</a:t>
            </a:r>
            <a:endParaRPr lang="es-ES" sz="9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>
                <a:solidFill>
                  <a:schemeClr val="accent1">
                    <a:lumMod val="50000"/>
                  </a:schemeClr>
                </a:solidFill>
                <a:latin typeface="Colonna MT" panose="04020805060202030203" pitchFamily="82" charset="0"/>
                <a:ea typeface="+mj-ea"/>
              </a:rPr>
              <a:t>TABLA DE CONTENIDO </a:t>
            </a:r>
            <a:endParaRPr lang="es-CO" dirty="0">
              <a:solidFill>
                <a:schemeClr val="accent1">
                  <a:lumMod val="50000"/>
                </a:schemeClr>
              </a:solidFill>
              <a:latin typeface="Colonna MT" panose="04020805060202030203" pitchFamily="82" charset="0"/>
              <a:ea typeface="+mj-ea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93625" y="1628800"/>
          <a:ext cx="7124700" cy="48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REFLEXIÓN</a:t>
            </a:r>
            <a:endParaRPr lang="es-CO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CO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Busca Amigo Busca</a:t>
            </a:r>
            <a:endParaRPr lang="es-CO" sz="19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Deja tus huellas en la acera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Respira alientos ajenos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Esquiva las miradas curiosas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transeúntes sin rostros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deambulan busca que busca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rumbos perdidos hace tiempo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 la vista al frente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 vacilaciones da un paso largo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modo de inicio de un largo viaje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acaso no es eso despertar cada mañana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acaso no es eso finalmente la vida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ensaya bien  tus sonrisas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entregarlas gratis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los transeúntes sin rostro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a veces suelen devolverla</a:t>
            </a:r>
            <a:b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 son siempre bienvenidas…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C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012160" y="2492896"/>
            <a:ext cx="2121024" cy="2121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7 Flecha izquierda">
            <a:hlinkClick r:id="rId4" action="ppaction://hlinksldjump"/>
          </p:cNvPr>
          <p:cNvSpPr/>
          <p:nvPr/>
        </p:nvSpPr>
        <p:spPr>
          <a:xfrm>
            <a:off x="395288" y="5949950"/>
            <a:ext cx="1223962" cy="647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913" y="404813"/>
            <a:ext cx="7124700" cy="9239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MOTIVACIÓN</a:t>
            </a:r>
            <a:endParaRPr lang="es-CO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pic>
        <p:nvPicPr>
          <p:cNvPr id="9" name="Los_verbos_y_los_cuentos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1268413"/>
            <a:ext cx="7350125" cy="4752975"/>
          </a:xfrm>
        </p:spPr>
      </p:pic>
      <p:sp>
        <p:nvSpPr>
          <p:cNvPr id="10" name="9 Flecha izquierda">
            <a:hlinkClick r:id="rId4" action="ppaction://hlinksldjump"/>
          </p:cNvPr>
          <p:cNvSpPr/>
          <p:nvPr/>
        </p:nvSpPr>
        <p:spPr>
          <a:xfrm>
            <a:off x="179388" y="6021388"/>
            <a:ext cx="1223962" cy="647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7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307262" cy="719138"/>
          </a:xfrm>
        </p:spPr>
        <p:txBody>
          <a:bodyPr>
            <a:noAutofit/>
          </a:bodyPr>
          <a:lstStyle/>
          <a:p>
            <a:r>
              <a:rPr lang="es-ES_tradnl" sz="16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Trebuchet MS" pitchFamily="34" charset="0"/>
              </a:rPr>
              <a:t>ESTANDAR:</a:t>
            </a:r>
            <a:r>
              <a:rPr lang="es-ES_tradnl" sz="1600" b="1" smtClean="0">
                <a:cs typeface="Trebuchet MS" pitchFamily="34" charset="0"/>
              </a:rPr>
              <a:t/>
            </a:r>
            <a:br>
              <a:rPr lang="es-ES_tradnl" sz="1600" b="1" smtClean="0">
                <a:cs typeface="Trebuchet MS" pitchFamily="34" charset="0"/>
              </a:rPr>
            </a:br>
            <a:r>
              <a:rPr lang="es-ES_tradnl" sz="1600" b="1" smtClean="0">
                <a:cs typeface="Trebuchet MS" pitchFamily="34" charset="0"/>
              </a:rPr>
              <a:t> </a:t>
            </a:r>
            <a:r>
              <a:rPr lang="es-CO" sz="1600" smtClean="0">
                <a:cs typeface="Trebuchet MS" pitchFamily="34" charset="0"/>
              </a:rPr>
              <a:t>Produzco la primera versión de un texto informativo, atendiendo a requerimientos (formales y conceptuales) de la producción escrita en lengua castellana, con énfasis en algunos aspectos gramaticales (concordancia, tiempos verbales, nombres, pronombres, entre otros) y ortográﬁcos</a:t>
            </a:r>
            <a:r>
              <a:rPr lang="es-CO" sz="1400" smtClean="0">
                <a:cs typeface="Trebuchet MS" pitchFamily="34" charset="0"/>
              </a:rPr>
              <a:t>.</a:t>
            </a:r>
            <a:br>
              <a:rPr lang="es-CO" sz="1400" smtClean="0">
                <a:cs typeface="Trebuchet MS" pitchFamily="34" charset="0"/>
              </a:rPr>
            </a:br>
            <a:endParaRPr lang="es-CO" sz="1400" smtClean="0">
              <a:cs typeface="Trebuchet MS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1619250" y="2492375"/>
          <a:ext cx="6120680" cy="3443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Competencia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</a:rPr>
                        <a:t>Indicadores de Desempeño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</a:rPr>
                        <a:t>Saber 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Identifico el verbo en el contexto en el que me desenvuelvo.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9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</a:rPr>
                        <a:t>Saber hacer 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Utilizo el verbo en la  producción de textos coherentes  en  mi cotidianidad 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</a:rPr>
                        <a:t>Saber ser 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 err="1" smtClean="0">
                          <a:effectLst/>
                        </a:rPr>
                        <a:t>Da</a:t>
                      </a:r>
                      <a:r>
                        <a:rPr lang="es-CO" sz="1200" dirty="0" err="1" smtClean="0">
                          <a:effectLst/>
                          <a:hlinkClick r:id="rId2" action="ppaction://hlinksldjump"/>
                        </a:rPr>
                        <a:t>TABLA</a:t>
                      </a:r>
                      <a:r>
                        <a:rPr lang="es-CO" sz="1200" dirty="0" smtClean="0">
                          <a:effectLst/>
                          <a:hlinkClick r:id="rId2" action="ppaction://hlinksldjump"/>
                        </a:rPr>
                        <a:t> DE CONTENIDO </a:t>
                      </a:r>
                      <a:r>
                        <a:rPr lang="es-CO" sz="1200" dirty="0" smtClean="0">
                          <a:effectLst/>
                        </a:rPr>
                        <a:t> </a:t>
                      </a:r>
                      <a:r>
                        <a:rPr lang="es-CO" sz="1200" dirty="0">
                          <a:effectLst/>
                        </a:rPr>
                        <a:t>importancia al verbo en el mejoramiento de sus procesos orales y escritos.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250825" y="6021388"/>
            <a:ext cx="1225550" cy="647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lonna MT" panose="04020805060202030203" pitchFamily="82" charset="0"/>
                <a:ea typeface="+mj-ea"/>
              </a:rPr>
              <a:t>¿</a:t>
            </a:r>
            <a:r>
              <a:rPr lang="es-MX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anose="04020805060202030203" pitchFamily="82" charset="0"/>
                <a:ea typeface="+mj-ea"/>
              </a:rPr>
              <a:t>QUÉ ES UN VERBO?</a:t>
            </a:r>
            <a:endParaRPr lang="es-MX" sz="4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lonna MT" panose="04020805060202030203" pitchFamily="82" charset="0"/>
              <a:ea typeface="+mj-ea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763688" y="2204864"/>
            <a:ext cx="4176464" cy="3096344"/>
          </a:xfrm>
          <a:effectLst>
            <a:softEdge rad="112500"/>
          </a:effectLst>
        </p:spPr>
      </p:pic>
      <p:sp>
        <p:nvSpPr>
          <p:cNvPr id="6" name="5 Flecha izquierda">
            <a:hlinkClick r:id="rId3" action="ppaction://hlinksldjump"/>
          </p:cNvPr>
          <p:cNvSpPr/>
          <p:nvPr/>
        </p:nvSpPr>
        <p:spPr>
          <a:xfrm flipH="1" flipV="1">
            <a:off x="7308850" y="6021388"/>
            <a:ext cx="1150938" cy="576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sz="4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El verbo es una palabra que sirve para indicar algunas acciones que realizan las personas, los animales, los objetos. 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es-MX" sz="4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endParaRPr lang="es-MX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43" name="3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4652963"/>
            <a:ext cx="1873250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Flecha izquierda">
            <a:hlinkClick r:id="rId3" action="ppaction://hlinksldjump"/>
          </p:cNvPr>
          <p:cNvSpPr/>
          <p:nvPr/>
        </p:nvSpPr>
        <p:spPr>
          <a:xfrm flipH="1" flipV="1">
            <a:off x="7235825" y="5661025"/>
            <a:ext cx="1152525" cy="5762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5400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ea typeface="+mj-ea"/>
              </a:rPr>
              <a:t>Ejemplos</a:t>
            </a:r>
            <a:endParaRPr lang="es-MX" sz="54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  <a:ea typeface="+mj-e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Anita  </a:t>
            </a:r>
            <a:r>
              <a:rPr lang="es-MX" b="1" dirty="0" smtClean="0">
                <a:solidFill>
                  <a:srgbClr val="7030A0"/>
                </a:solidFill>
              </a:rPr>
              <a:t>lee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muy bien.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Los niños </a:t>
            </a:r>
            <a:r>
              <a:rPr lang="es-MX" b="1" dirty="0" smtClean="0">
                <a:solidFill>
                  <a:srgbClr val="7030A0"/>
                </a:solidFill>
              </a:rPr>
              <a:t>corren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rápidamente.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Laura </a:t>
            </a:r>
            <a:r>
              <a:rPr lang="es-MX" b="1" dirty="0" smtClean="0">
                <a:solidFill>
                  <a:srgbClr val="7030A0"/>
                </a:solidFill>
              </a:rPr>
              <a:t>duerme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profundamente.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gato</a:t>
            </a:r>
            <a:r>
              <a:rPr lang="es-MX" b="1" dirty="0" smtClean="0">
                <a:solidFill>
                  <a:srgbClr val="7030A0"/>
                </a:solidFill>
              </a:rPr>
              <a:t> camina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sobre el tejado.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268" name="3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1844675"/>
            <a:ext cx="12969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50" y="3429000"/>
            <a:ext cx="12255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5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4797425"/>
            <a:ext cx="1411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6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3100" y="5503863"/>
            <a:ext cx="1020763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Flecha izquierda">
            <a:hlinkClick r:id="rId6" action="ppaction://hlinksldjump"/>
          </p:cNvPr>
          <p:cNvSpPr/>
          <p:nvPr/>
        </p:nvSpPr>
        <p:spPr>
          <a:xfrm flipH="1" flipV="1">
            <a:off x="395288" y="6092825"/>
            <a:ext cx="1152525" cy="5762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TC102455596[[fn=Primavera]]</Template>
  <TotalTime>395</TotalTime>
  <Words>245</Words>
  <Application>Microsoft Office PowerPoint</Application>
  <PresentationFormat>Presentación en pantalla (4:3)</PresentationFormat>
  <Paragraphs>80</Paragraphs>
  <Slides>14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5" baseType="lpstr">
      <vt:lpstr>Verdana</vt:lpstr>
      <vt:lpstr>Arial</vt:lpstr>
      <vt:lpstr>Trebuchet MS</vt:lpstr>
      <vt:lpstr>Wingdings 2</vt:lpstr>
      <vt:lpstr>Calibri</vt:lpstr>
      <vt:lpstr>Colonna MT</vt:lpstr>
      <vt:lpstr>Times New Roman</vt:lpstr>
      <vt:lpstr>Comic Sans MS</vt:lpstr>
      <vt:lpstr>Wingdings 3</vt:lpstr>
      <vt:lpstr>Cooper Black</vt:lpstr>
      <vt:lpstr>Spring</vt:lpstr>
      <vt:lpstr>EL VERBO.</vt:lpstr>
      <vt:lpstr>Diapositiva 2</vt:lpstr>
      <vt:lpstr>TABLA DE CONTENIDO </vt:lpstr>
      <vt:lpstr>REFLEXIÓN</vt:lpstr>
      <vt:lpstr>MOTIVACIÓN</vt:lpstr>
      <vt:lpstr>ESTANDAR:  Produzco la primera versión de un texto informativo, atendiendo a requerimientos (formales y conceptuales) de la producción escrita en lengua castellana, con énfasis en algunos aspectos gramaticales (concordancia, tiempos verbales, nombres, pronombres, entre otros) y ortográﬁcos. </vt:lpstr>
      <vt:lpstr>¿QUÉ ES UN VERBO?</vt:lpstr>
      <vt:lpstr>Diapositiva 8</vt:lpstr>
      <vt:lpstr>Ejemplos</vt:lpstr>
      <vt:lpstr>Tiempo de los verbos.</vt:lpstr>
      <vt:lpstr>Diapositiva 11</vt:lpstr>
      <vt:lpstr>Diapositiva 12</vt:lpstr>
      <vt:lpstr>TALLER</vt:lpstr>
      <vt:lpstr>Evaluación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VERBO.</dc:title>
  <dc:creator>USUARIO1</dc:creator>
  <cp:lastModifiedBy>User</cp:lastModifiedBy>
  <cp:revision>33</cp:revision>
  <dcterms:created xsi:type="dcterms:W3CDTF">2014-04-05T12:03:30Z</dcterms:created>
  <dcterms:modified xsi:type="dcterms:W3CDTF">2014-05-16T01:21:53Z</dcterms:modified>
</cp:coreProperties>
</file>